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42196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856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394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139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208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619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175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272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330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4871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6086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998-2D7B-4FDC-BF5D-9D39F4D4F9F3}" type="datetimeFigureOut">
              <a:rPr lang="hr-BA" smtClean="0"/>
              <a:t>6.5.2020.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7BB1-D923-4ECB-BF35-24E9AD986719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683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s-druga-bm.skole.hr/upload/ss-druga-bm/images/static3/2359/attachment/Katalog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17644" cy="636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109" y="1043460"/>
            <a:ext cx="5725297" cy="2387600"/>
          </a:xfrm>
        </p:spPr>
        <p:txBody>
          <a:bodyPr>
            <a:normAutofit/>
          </a:bodyPr>
          <a:lstStyle/>
          <a:p>
            <a:r>
              <a:rPr lang="hr-BA" sz="3500" b="1" dirty="0" smtClean="0">
                <a:latin typeface="Arial Black" panose="020B0A04020102020204" pitchFamily="34" charset="0"/>
              </a:rPr>
              <a:t>VJEŽBENIČKA TVRTKA</a:t>
            </a:r>
            <a:endParaRPr lang="hr-BA" sz="35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308" y="3431060"/>
            <a:ext cx="9144000" cy="1655762"/>
          </a:xfrm>
        </p:spPr>
        <p:txBody>
          <a:bodyPr/>
          <a:lstStyle/>
          <a:p>
            <a:r>
              <a:rPr lang="hr-BA" sz="2800" b="1" dirty="0" smtClean="0"/>
              <a:t>Computer Science d.o.o</a:t>
            </a:r>
            <a:r>
              <a:rPr lang="hr-BA" sz="2800" b="1" dirty="0" smtClean="0"/>
              <a:t>.</a:t>
            </a:r>
          </a:p>
          <a:p>
            <a:r>
              <a:rPr lang="hr-BA" sz="2000" b="1" dirty="0" smtClean="0"/>
              <a:t>trgovina računalima i računalnom opremom</a:t>
            </a:r>
            <a:endParaRPr lang="hr-BA" sz="20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73644" y="5686646"/>
            <a:ext cx="9144000" cy="243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BA" sz="1800" b="1" dirty="0" smtClean="0"/>
              <a:t>Druga srednja škola Beli Manastir</a:t>
            </a:r>
          </a:p>
          <a:p>
            <a:pPr algn="r"/>
            <a:r>
              <a:rPr lang="hr-BA" sz="1800" b="1" dirty="0" smtClean="0"/>
              <a:t>Školska 3, 31300 BELI MANASTIR</a:t>
            </a:r>
            <a:endParaRPr lang="hr-BA" sz="1800" b="1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79308" y="616189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36109" y="616189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r-BA" sz="1800" dirty="0" smtClean="0"/>
          </a:p>
        </p:txBody>
      </p:sp>
    </p:spTree>
    <p:extLst>
      <p:ext uri="{BB962C8B-B14F-4D97-AF65-F5344CB8AC3E}">
        <p14:creationId xmlns:p14="http://schemas.microsoft.com/office/powerpoint/2010/main" val="10904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qua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odeno hlađenje CORSAIR Hydro Series H100i PRO, CW-9060033-WW, socket 2066/1150/1151/1155/1156/1366/2011/2011-3/AM2/AM3/AM4/FM1/FM2/TR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18" y="3217279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KOMPONENTE - </a:t>
            </a:r>
            <a:endParaRPr lang="hr-BA" dirty="0"/>
          </a:p>
        </p:txBody>
      </p:sp>
      <p:pic>
        <p:nvPicPr>
          <p:cNvPr id="5" name="Picture 4" descr="C:\Users\My PC\Downloads\Zz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31" y="3118425"/>
            <a:ext cx="1892016" cy="188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Squa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84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943" y="5806323"/>
            <a:ext cx="37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VODENA HLAĐENJA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9" name="Picture 8" descr="Kućište ANTEC NX500, MIDI, ATX, crno, bez napajanj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9164" y="2871197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0423" y="5800906"/>
            <a:ext cx="37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KUĆIŠTA</a:t>
            </a:r>
            <a:endParaRPr lang="hr-BA" sz="2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and Holding Board Png, Transparent Png , Transparent Png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4790"/>
            <a:ext cx="8191500" cy="64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54" y="477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BA" sz="4000" dirty="0" smtClean="0">
                <a:latin typeface="Arial Black" panose="020B0A04020102020204" pitchFamily="34" charset="0"/>
              </a:rPr>
              <a:t>KONTAKT:</a:t>
            </a:r>
            <a:endParaRPr lang="hr-BA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5305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BA" sz="1800" dirty="0" smtClean="0">
                <a:latin typeface="Arial Black" panose="020B0A04020102020204" pitchFamily="34" charset="0"/>
              </a:rPr>
              <a:t>e-mail: </a:t>
            </a:r>
          </a:p>
          <a:p>
            <a:pPr marL="0" indent="0" algn="ctr">
              <a:buNone/>
            </a:pPr>
            <a:r>
              <a:rPr lang="hr-BA" sz="1800" b="1" dirty="0" smtClean="0">
                <a:latin typeface="Arial Black" panose="020B0A04020102020204" pitchFamily="34" charset="0"/>
              </a:rPr>
              <a:t>vt.computer.science12@gmail.com</a:t>
            </a:r>
          </a:p>
          <a:p>
            <a:pPr marL="0" indent="0" algn="ctr">
              <a:buNone/>
            </a:pPr>
            <a:endParaRPr lang="hr-BA" sz="18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BA" sz="1800" dirty="0" smtClean="0">
                <a:latin typeface="Arial Black" panose="020B0A04020102020204" pitchFamily="34" charset="0"/>
              </a:rPr>
              <a:t>t</a:t>
            </a:r>
            <a:r>
              <a:rPr lang="en-US" sz="1800" dirty="0" smtClean="0">
                <a:latin typeface="Arial Black" panose="020B0A04020102020204" pitchFamily="34" charset="0"/>
              </a:rPr>
              <a:t>el/fax: </a:t>
            </a:r>
            <a:endParaRPr lang="hr-BA" sz="18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 Black" panose="020B0A04020102020204" pitchFamily="34" charset="0"/>
              </a:rPr>
              <a:t>031 </a:t>
            </a:r>
            <a:r>
              <a:rPr lang="en-US" sz="1800" dirty="0">
                <a:latin typeface="Arial Black" panose="020B0A04020102020204" pitchFamily="34" charset="0"/>
              </a:rPr>
              <a:t>705 207</a:t>
            </a:r>
            <a:r>
              <a:rPr lang="en-US" sz="1800" dirty="0"/>
              <a:t> </a:t>
            </a:r>
            <a:endParaRPr lang="hr-BA" sz="1800" dirty="0" smtClean="0"/>
          </a:p>
          <a:p>
            <a:pPr marL="0" indent="0" algn="ctr">
              <a:buNone/>
            </a:pPr>
            <a:endParaRPr lang="hr-BA" sz="18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BA" sz="1200" smtClean="0">
                <a:latin typeface="Arial Black" panose="020B0A04020102020204" pitchFamily="34" charset="0"/>
              </a:rPr>
              <a:t>VJEŽBENIČKA </a:t>
            </a:r>
            <a:r>
              <a:rPr lang="hr-BA" sz="1200" smtClean="0">
                <a:latin typeface="Arial Black" panose="020B0A04020102020204" pitchFamily="34" charset="0"/>
              </a:rPr>
              <a:t>TVRTKA COMPUTER </a:t>
            </a:r>
            <a:r>
              <a:rPr lang="hr-BA" sz="1200" dirty="0" smtClean="0">
                <a:latin typeface="Arial Black" panose="020B0A04020102020204" pitchFamily="34" charset="0"/>
              </a:rPr>
              <a:t>SCIENCE </a:t>
            </a:r>
            <a:r>
              <a:rPr lang="hr-BA" sz="1200" dirty="0" smtClean="0">
                <a:latin typeface="Arial Black" panose="020B0A04020102020204" pitchFamily="34" charset="0"/>
              </a:rPr>
              <a:t>d.o.o.</a:t>
            </a:r>
            <a:endParaRPr lang="hr-BA" sz="12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BA" sz="1200" dirty="0" smtClean="0">
                <a:latin typeface="Arial Black" panose="020B0A04020102020204" pitchFamily="34" charset="0"/>
              </a:rPr>
              <a:t>Školska 3</a:t>
            </a:r>
            <a:r>
              <a:rPr lang="hr-BA" sz="1200" dirty="0" smtClean="0">
                <a:latin typeface="Arial Black" panose="020B0A04020102020204" pitchFamily="34" charset="0"/>
              </a:rPr>
              <a:t>, </a:t>
            </a:r>
            <a:r>
              <a:rPr lang="hr-BA" sz="1200" dirty="0" smtClean="0">
                <a:latin typeface="Arial Black" panose="020B0A04020102020204" pitchFamily="34" charset="0"/>
              </a:rPr>
              <a:t>31300 Beli Manastir</a:t>
            </a:r>
          </a:p>
          <a:p>
            <a:pPr marL="0" indent="0" algn="ctr">
              <a:buNone/>
            </a:pPr>
            <a:endParaRPr lang="hr-BA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BA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BA" sz="1200" dirty="0">
                <a:hlinkClick r:id="rId3"/>
              </a:rPr>
              <a:t>http://ss-druga-bm.skole.hr/upload/ss-druga-bm/images/static3/2359/attachment/Katalog.pdf</a:t>
            </a:r>
            <a:endParaRPr lang="hr-BA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ustom customer attribute in Magento 2 | Ivan Cuk | PHP Devel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59" y="3401067"/>
            <a:ext cx="5343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y PC\Downloads\Z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17403"/>
            <a:ext cx="891231" cy="88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ŠTO SVE NUDIMO KUPCIMA?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najkvalitetnija računala i računalnu opremu</a:t>
            </a:r>
          </a:p>
          <a:p>
            <a:r>
              <a:rPr lang="hr-BA" dirty="0" smtClean="0"/>
              <a:t>dostupne cijene proizvoda</a:t>
            </a:r>
          </a:p>
          <a:p>
            <a:r>
              <a:rPr lang="hr-BA" dirty="0" smtClean="0"/>
              <a:t>mogućnost kupovine putem interneta</a:t>
            </a:r>
          </a:p>
          <a:p>
            <a:r>
              <a:rPr lang="hr-BA" dirty="0" smtClean="0"/>
              <a:t>garanciju za sve proizvode</a:t>
            </a:r>
          </a:p>
          <a:p>
            <a:r>
              <a:rPr lang="hr-BA" dirty="0"/>
              <a:t>m</a:t>
            </a:r>
            <a:r>
              <a:rPr lang="hr-BA" dirty="0" smtClean="0"/>
              <a:t>ogućnost dostave na kućnu adresu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6859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y PC\Downloads\Z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68245"/>
            <a:ext cx="891231" cy="88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MISIJA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</a:t>
            </a:r>
            <a:r>
              <a:rPr lang="hr-BA" dirty="0" smtClean="0"/>
              <a:t>ostići povjerenje i zadovoljstvo kupaca</a:t>
            </a:r>
          </a:p>
          <a:p>
            <a:r>
              <a:rPr lang="hr-BA" dirty="0"/>
              <a:t>p</a:t>
            </a:r>
            <a:r>
              <a:rPr lang="hr-BA" dirty="0" smtClean="0"/>
              <a:t>ružiti najkvalitetnije proizvode za moguće kupce</a:t>
            </a:r>
          </a:p>
          <a:p>
            <a:r>
              <a:rPr lang="hr-BA" dirty="0"/>
              <a:t>z</a:t>
            </a:r>
            <a:r>
              <a:rPr lang="hr-BA" dirty="0" smtClean="0"/>
              <a:t>aposliti kvalitetne ljude koji će moći dočarati kupcu koja je mogućnost svakog proizvoda</a:t>
            </a:r>
          </a:p>
          <a:p>
            <a:endParaRPr lang="hr-BA" dirty="0" smtClean="0"/>
          </a:p>
          <a:p>
            <a:endParaRPr lang="hr-BA" dirty="0"/>
          </a:p>
        </p:txBody>
      </p:sp>
      <p:pic>
        <p:nvPicPr>
          <p:cNvPr id="2050" name="Picture 2" descr="Misija – Matrica d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954">
            <a:off x="5264096" y="3637309"/>
            <a:ext cx="6681453" cy="29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zija – Matrica d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36" y="3120600"/>
            <a:ext cx="6673593" cy="29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VIZIJA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postati vodeća vježbenička tvrtka</a:t>
            </a:r>
          </a:p>
          <a:p>
            <a:r>
              <a:rPr lang="hr-BA" dirty="0" smtClean="0"/>
              <a:t>proširiti se na prostoru cijele RH</a:t>
            </a:r>
          </a:p>
          <a:p>
            <a:r>
              <a:rPr lang="hr-BA" dirty="0" smtClean="0"/>
              <a:t>zadovoljiti različite aspekte: </a:t>
            </a:r>
          </a:p>
          <a:p>
            <a:pPr marL="0" indent="0">
              <a:buNone/>
            </a:pPr>
            <a:r>
              <a:rPr lang="hr-BA" dirty="0" smtClean="0"/>
              <a:t>    </a:t>
            </a:r>
            <a:r>
              <a:rPr lang="hr-BA" dirty="0" smtClean="0"/>
              <a:t>a) prodaja</a:t>
            </a:r>
            <a:endParaRPr lang="hr-BA" dirty="0" smtClean="0"/>
          </a:p>
          <a:p>
            <a:pPr marL="0" indent="0">
              <a:buNone/>
            </a:pPr>
            <a:r>
              <a:rPr lang="hr-BA" dirty="0" smtClean="0"/>
              <a:t>    </a:t>
            </a:r>
            <a:r>
              <a:rPr lang="hr-BA" dirty="0" smtClean="0"/>
              <a:t>b) kvaliteta</a:t>
            </a:r>
            <a:endParaRPr lang="hr-BA" dirty="0" smtClean="0"/>
          </a:p>
          <a:p>
            <a:pPr marL="0" indent="0">
              <a:buNone/>
            </a:pPr>
            <a:r>
              <a:rPr lang="hr-BA" dirty="0" smtClean="0"/>
              <a:t>    </a:t>
            </a:r>
            <a:r>
              <a:rPr lang="hr-BA" dirty="0" smtClean="0"/>
              <a:t>c) znanje</a:t>
            </a:r>
            <a:endParaRPr lang="hr-BA" dirty="0"/>
          </a:p>
        </p:txBody>
      </p:sp>
      <p:pic>
        <p:nvPicPr>
          <p:cNvPr id="5" name="Picture 4" descr="C:\Users\My PC\Downloads\Z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68245"/>
            <a:ext cx="891231" cy="88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2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72" y="2141943"/>
            <a:ext cx="3113902" cy="2857500"/>
          </a:xfrm>
          <a:prstGeom prst="rect">
            <a:avLst/>
          </a:prstGeom>
        </p:spPr>
      </p:pic>
      <p:pic>
        <p:nvPicPr>
          <p:cNvPr id="9" name="Picture 4" descr="Squar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7" y="1825625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quar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1" y="1825625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PERIFERIJA -</a:t>
            </a:r>
            <a:endParaRPr lang="hr-BA" dirty="0"/>
          </a:p>
        </p:txBody>
      </p:sp>
      <p:pic>
        <p:nvPicPr>
          <p:cNvPr id="4" name="Slika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12" y="2131851"/>
            <a:ext cx="249555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833" y="5430515"/>
            <a:ext cx="2331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RAČUNALA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6165" y="5430515"/>
            <a:ext cx="2331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MONITORI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14" name="Picture 13" descr="C:\Users\My PC\Downloads\Z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2" y="2626251"/>
            <a:ext cx="1892016" cy="188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Zvučnici Logitech Z207 bluetooth P/N: 980-001295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9" y="4369550"/>
            <a:ext cx="1840686" cy="18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ipkovnica Logitech K360 Wireless USB P/N: 920-003097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75" y="2294172"/>
            <a:ext cx="2968268" cy="29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23"/>
            <a:ext cx="10515600" cy="1325563"/>
          </a:xfrm>
        </p:spPr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PERIFERIJA -</a:t>
            </a:r>
            <a:endParaRPr lang="hr-BA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3414" y="2015096"/>
            <a:ext cx="3469953" cy="3914055"/>
            <a:chOff x="773414" y="2015096"/>
            <a:chExt cx="3469953" cy="3914055"/>
          </a:xfrm>
        </p:grpSpPr>
        <p:pic>
          <p:nvPicPr>
            <p:cNvPr id="8" name="Picture 4" descr="Square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14" y="2015096"/>
              <a:ext cx="3469953" cy="3469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13438" y="5452097"/>
              <a:ext cx="23313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BA" sz="2500" dirty="0" smtClean="0">
                  <a:latin typeface="Arial Black" panose="020B0A04020102020204" pitchFamily="34" charset="0"/>
                </a:rPr>
                <a:t>MIŠEVI</a:t>
              </a:r>
              <a:endParaRPr lang="hr-BA" sz="2500" dirty="0">
                <a:latin typeface="Arial Black" panose="020B0A04020102020204" pitchFamily="34" charset="0"/>
              </a:endParaRPr>
            </a:p>
          </p:txBody>
        </p:sp>
        <p:pic>
          <p:nvPicPr>
            <p:cNvPr id="10" name="Picture 9" descr="Miš Logitech Gaming G703 Hero P/N: 910-00564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09" y="2649880"/>
              <a:ext cx="2333532" cy="219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833080" y="1451750"/>
            <a:ext cx="2525840" cy="2904038"/>
            <a:chOff x="4833080" y="2580337"/>
            <a:chExt cx="2525840" cy="2904038"/>
          </a:xfrm>
        </p:grpSpPr>
        <p:grpSp>
          <p:nvGrpSpPr>
            <p:cNvPr id="14" name="Group 13"/>
            <p:cNvGrpSpPr/>
            <p:nvPr/>
          </p:nvGrpSpPr>
          <p:grpSpPr>
            <a:xfrm>
              <a:off x="4833080" y="2958535"/>
              <a:ext cx="2525840" cy="2525840"/>
              <a:chOff x="4833080" y="2958535"/>
              <a:chExt cx="2525840" cy="2525840"/>
            </a:xfrm>
          </p:grpSpPr>
          <p:pic>
            <p:nvPicPr>
              <p:cNvPr id="11" name="Picture 4" descr="Square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080" y="2958535"/>
                <a:ext cx="2525840" cy="252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Slušalice Logitech G432 P/N: 981-000770 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169" y="3200624"/>
                <a:ext cx="2041662" cy="204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5002898" y="2580337"/>
              <a:ext cx="23313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BA" sz="2500" dirty="0" smtClean="0">
                  <a:latin typeface="Arial Black" panose="020B0A04020102020204" pitchFamily="34" charset="0"/>
                </a:rPr>
                <a:t>SLUŠALICE</a:t>
              </a:r>
              <a:endParaRPr lang="hr-BA" sz="25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7" name="Picture 4" descr="Squar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33" y="2015096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75589" y="5452097"/>
            <a:ext cx="2423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TIPKOVNICE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21" name="Picture 20" descr="C:\Users\My PC\Downloads\Zz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68245"/>
            <a:ext cx="891231" cy="88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Squar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76" y="4186675"/>
            <a:ext cx="2535848" cy="22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75169" y="6358300"/>
            <a:ext cx="2331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ZVUČNICI</a:t>
            </a:r>
            <a:endParaRPr lang="hr-BA" sz="2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KOMPONENTE - </a:t>
            </a:r>
            <a:endParaRPr lang="hr-BA" dirty="0"/>
          </a:p>
        </p:txBody>
      </p:sp>
      <p:pic>
        <p:nvPicPr>
          <p:cNvPr id="6" name="Picture 4" descr="Squa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0" y="2999955"/>
            <a:ext cx="2875218" cy="2395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416" y="5780259"/>
            <a:ext cx="3185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MATIČNE PLOČE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9" name="Picture 4" descr="Squa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84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qua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39" descr="C:\Users\Ucenik\Desktop\0067112_procesor-amd-ryzen-7-3800x-box-s-am4-39ghz-octacore-wraith-pris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4" y="2715622"/>
            <a:ext cx="2711450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953098" y="5780259"/>
            <a:ext cx="3185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PROCESORI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13" name="Slika 49" descr="C:\Users\Ucenik\Desktop\0069464_memorija-pc-19200-16-gb-kingston-hx424c15fb3ak2-16-hyperx-fury-rgb-ddr4-2400mhz-kit-2x8gb-0512003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37" y="2938264"/>
            <a:ext cx="2519045" cy="251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342968" y="5780259"/>
            <a:ext cx="3185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RAM MEMORIJE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15" name="Picture 14" descr="C:\Users\My PC\Downloads\Zz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68245"/>
            <a:ext cx="891231" cy="88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63" descr="C:\Users\Ucenik\Desktop\0045717_napajanje-650w-coolermaster-masterwatt-650-mpx-6501-amaab-eu-atx-v2-4-120mm-vent-pfc-80-bronze-mod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84" y="3206238"/>
            <a:ext cx="3469508" cy="20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Squar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84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KOMPONENTE - </a:t>
            </a:r>
            <a:endParaRPr lang="hr-BA" dirty="0"/>
          </a:p>
        </p:txBody>
      </p:sp>
      <p:pic>
        <p:nvPicPr>
          <p:cNvPr id="6" name="Picture 4" descr="Squar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943" y="5806323"/>
            <a:ext cx="37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GRAFIČKE KARTICE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8" name="Slika 57" descr="C:\Users\Ucenik\Desktop\0073281_graficka-kartica-pci-e-asrock-radeon-rx-5500xt-challenger-oc-8gb-gddr6-05180060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49" y="3118425"/>
            <a:ext cx="2644140" cy="220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774849" y="5804970"/>
            <a:ext cx="37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NAPAJANJA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12" name="Picture 11" descr="C:\Users\My PC\Downloads\Z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31" y="3118425"/>
            <a:ext cx="1892016" cy="188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My PC\Downloads\Z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769" y="5968245"/>
            <a:ext cx="891231" cy="88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71" descr="C:\Users\Ucenik\AppData\Local\Microsoft\Windows\INetCache\Content.Word\0061897_cooler-arctic-freezer-34-esports-s-1150-1151-1155-1156-2011-2011-3-2066-am4-zuti-0509033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35" y="3007016"/>
            <a:ext cx="2128662" cy="212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quar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51" descr="Tvrdi disk 4000 GB WESTERN DIGITAL  Red, WD40EFAX, SATA3, 64MB cache, 5400 okr./min, 3.5&quot;, za NA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72" y="2520027"/>
            <a:ext cx="307657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smtClean="0"/>
              <a:t>PRODAJNI ASORTIMAN</a:t>
            </a:r>
            <a:br>
              <a:rPr lang="hr-BA" dirty="0" smtClean="0"/>
            </a:br>
            <a:r>
              <a:rPr lang="hr-BA" dirty="0" smtClean="0"/>
              <a:t>- KOMPONENTE - </a:t>
            </a:r>
            <a:endParaRPr lang="hr-BA" dirty="0"/>
          </a:p>
        </p:txBody>
      </p:sp>
      <p:pic>
        <p:nvPicPr>
          <p:cNvPr id="4" name="Picture 4" descr="Squar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quar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84" y="2336371"/>
            <a:ext cx="3469953" cy="3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416" y="5780259"/>
            <a:ext cx="3185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SSD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780" y="5780259"/>
            <a:ext cx="2304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500" dirty="0" smtClean="0">
                <a:latin typeface="Arial Black" panose="020B0A04020102020204" pitchFamily="34" charset="0"/>
              </a:rPr>
              <a:t>HLADNJACI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2968" y="5780259"/>
            <a:ext cx="3185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2500" dirty="0" smtClean="0">
                <a:latin typeface="Arial Black" panose="020B0A04020102020204" pitchFamily="34" charset="0"/>
              </a:rPr>
              <a:t>HDD</a:t>
            </a:r>
            <a:endParaRPr lang="hr-BA" sz="2500" dirty="0">
              <a:latin typeface="Arial Black" panose="020B0A04020102020204" pitchFamily="34" charset="0"/>
            </a:endParaRPr>
          </a:p>
        </p:txBody>
      </p:sp>
      <p:pic>
        <p:nvPicPr>
          <p:cNvPr id="10" name="Slika 28" descr="SSD 1000 GB ADATA SX8200 PRO ASX8200PNP-1TT-C, M.2, 2280, maks do 3500/3000 MB/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3" y="3302030"/>
            <a:ext cx="2693670" cy="151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143</Words>
  <Application>Microsoft Office PowerPoint</Application>
  <PresentationFormat>Široki zaslon</PresentationFormat>
  <Paragraphs>61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VJEŽBENIČKA TVRTKA</vt:lpstr>
      <vt:lpstr>ŠTO SVE NUDIMO KUPCIMA?</vt:lpstr>
      <vt:lpstr>MISIJA</vt:lpstr>
      <vt:lpstr>VIZIJA</vt:lpstr>
      <vt:lpstr>PRODAJNI ASORTIMAN - PERIFERIJA -</vt:lpstr>
      <vt:lpstr>PRODAJNI ASORTIMAN - PERIFERIJA -</vt:lpstr>
      <vt:lpstr>PRODAJNI ASORTIMAN - KOMPONENTE - </vt:lpstr>
      <vt:lpstr>PRODAJNI ASORTIMAN - KOMPONENTE - </vt:lpstr>
      <vt:lpstr>PRODAJNI ASORTIMAN - KOMPONENTE - </vt:lpstr>
      <vt:lpstr>PRODAJNI ASORTIMAN - KOMPONENTE - </vt:lpstr>
      <vt:lpstr>KONTAKT: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VJEŽBENIČKA TVRTKA</dc:title>
  <dc:creator>My PC</dc:creator>
  <cp:lastModifiedBy>Tajana</cp:lastModifiedBy>
  <cp:revision>12</cp:revision>
  <dcterms:created xsi:type="dcterms:W3CDTF">2020-05-05T08:50:23Z</dcterms:created>
  <dcterms:modified xsi:type="dcterms:W3CDTF">2020-05-06T07:43:30Z</dcterms:modified>
</cp:coreProperties>
</file>