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66" r:id="rId4"/>
    <p:sldId id="274" r:id="rId5"/>
    <p:sldId id="268" r:id="rId6"/>
    <p:sldId id="267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75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howGuides="1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4/15/2019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4/15/2019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602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pPr/>
              <a:t>4/15/2019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shop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sho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892" y="224550"/>
            <a:ext cx="8557591" cy="3600400"/>
          </a:xfrm>
        </p:spPr>
        <p:txBody>
          <a:bodyPr>
            <a:normAutofit/>
          </a:bodyPr>
          <a:lstStyle/>
          <a:p>
            <a:pPr algn="ctr"/>
            <a:r>
              <a:rPr lang="hr-HR" sz="8800" dirty="0" smtClean="0"/>
              <a:t>PET SHOP d.o.o.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956" y="5550334"/>
            <a:ext cx="6757393" cy="261533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Vježbenička tvrtka</a:t>
            </a:r>
          </a:p>
          <a:p>
            <a:pPr algn="ctr"/>
            <a:r>
              <a:rPr lang="hr-HR" dirty="0" smtClean="0"/>
              <a:t>Druge srednje škole Beli Manastir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12" y="35910"/>
            <a:ext cx="3005567" cy="1988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931" y="3501784"/>
            <a:ext cx="7969205" cy="64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ts val="1800"/>
              </a:spcBef>
              <a:buClr>
                <a:srgbClr val="000000">
                  <a:lumMod val="65000"/>
                  <a:lumOff val="35000"/>
                </a:srgbClr>
              </a:buClr>
              <a:buSzPct val="80000"/>
            </a:pPr>
            <a:r>
              <a:rPr lang="hr-HR" sz="3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 hrane, opreme i kućnih ljubimaca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6020" y="404154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Hrvatske Republike 2, HR-31300 Beli </a:t>
            </a:r>
            <a:r>
              <a:rPr lang="hr-H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Manastir</a:t>
            </a:r>
          </a:p>
        </p:txBody>
      </p:sp>
    </p:spTree>
    <p:extLst>
      <p:ext uri="{BB962C8B-B14F-4D97-AF65-F5344CB8AC3E}">
        <p14:creationId xmlns:p14="http://schemas.microsoft.com/office/powerpoint/2010/main" xmlns="" val="14932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/>
              <a:t>HRANA ZA PSE </a:t>
            </a:r>
            <a:endParaRPr lang="hr-HR" dirty="0"/>
          </a:p>
        </p:txBody>
      </p:sp>
      <p:pic>
        <p:nvPicPr>
          <p:cNvPr id="4" name="Rezervirano mjesto sadržaja 3" descr="Slikovni rezultat za hrana za pse cijen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00" y="2214554"/>
            <a:ext cx="1857388" cy="32147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Slika 4" descr="Slikovni rezultat za hrana za pse cije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702" y="2071678"/>
            <a:ext cx="2373788" cy="3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hrana za pse cijen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090" y="2071678"/>
            <a:ext cx="267176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ovni rezultat za hrana za pse cije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106" y="1643050"/>
            <a:ext cx="2404117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likovni rezultat za hrana za pse cijen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3436" y="2214554"/>
            <a:ext cx="1868166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PS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6892" y="285728"/>
            <a:ext cx="2643206" cy="174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OPREMA ZA PSE</a:t>
            </a:r>
            <a:endParaRPr lang="hr-HR" dirty="0"/>
          </a:p>
        </p:txBody>
      </p:sp>
      <p:pic>
        <p:nvPicPr>
          <p:cNvPr id="4" name="Rezervirano mjesto sadržaja 3" descr="Povezana sli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876" y="2857496"/>
            <a:ext cx="2424112" cy="228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Povezana slik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462" y="3143248"/>
            <a:ext cx="2812027" cy="186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ttps://www.petbox.rs/sites/default/files/styles/product/public/field/field_image_cache/p-classic-nekkar_165164bf44bc54710ff8b58a542da875.jpg?itok=of4Wnv5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800" y="2714620"/>
            <a:ext cx="2876550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P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1470" y="285728"/>
            <a:ext cx="3143212" cy="20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 ZA MAČKE</a:t>
            </a:r>
            <a:endParaRPr lang="hr-HR" dirty="0"/>
          </a:p>
        </p:txBody>
      </p:sp>
      <p:pic>
        <p:nvPicPr>
          <p:cNvPr id="4" name="Rezervirano mjesto sadržaja 3" descr="Slikovni rezultat za HRANA ZA MAČK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628" y="2357430"/>
            <a:ext cx="2571768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ovni rezultat za HRANA ZA MAČK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834" y="2643182"/>
            <a:ext cx="1695450" cy="277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likovni rezultat za HRANA ZA MAČK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660" y="2500306"/>
            <a:ext cx="2295527" cy="305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ovni rezultat za HRANA ZA MAČK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4742" y="2786058"/>
            <a:ext cx="1427162" cy="2630804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AutoShape 2" descr="Image result for MAÄ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Image result for MAÄ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Picture 2" descr="Image result for MAÄ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8726" y="357166"/>
            <a:ext cx="283570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0876" y="357166"/>
            <a:ext cx="8686801" cy="1066800"/>
          </a:xfrm>
        </p:spPr>
        <p:txBody>
          <a:bodyPr/>
          <a:lstStyle/>
          <a:p>
            <a:pPr algn="ctr"/>
            <a:r>
              <a:rPr lang="hr-HR" dirty="0" smtClean="0"/>
              <a:t>HRANA I OPREMA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za mačke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za hrčke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za papige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za zečeve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za kornjače 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za ribe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ljubimci za prodaju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MAÄ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5986" y="500043"/>
            <a:ext cx="283570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Image result for HRÄ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Image result for HRÄ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52" y="1857364"/>
            <a:ext cx="247948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24" y="2500306"/>
            <a:ext cx="2976550" cy="167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Image result for ZEÄEV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0626" y="4357694"/>
            <a:ext cx="2014514" cy="201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Image result for KORNJAÄ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1404" y="3857628"/>
            <a:ext cx="2357434" cy="185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Image result for RIBI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34" y="4714884"/>
            <a:ext cx="2115945" cy="140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7100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50810" y="400050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>
                <a:solidFill>
                  <a:srgbClr val="0070C0"/>
                </a:solidFill>
              </a:rPr>
              <a:t>KONTAKT</a:t>
            </a:r>
            <a:endParaRPr lang="hr-HR" sz="3600" dirty="0">
              <a:solidFill>
                <a:srgbClr val="0070C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79372" y="4786322"/>
            <a:ext cx="6092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smtClean="0">
                <a:hlinkClick r:id="rId3"/>
              </a:rPr>
              <a:t>www.petshop.com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err="1" smtClean="0"/>
              <a:t>tel</a:t>
            </a:r>
            <a:r>
              <a:rPr lang="hr-HR" sz="2000" dirty="0" smtClean="0"/>
              <a:t>: 031 703 306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e-mail: petshop990001@</a:t>
            </a:r>
            <a:r>
              <a:rPr lang="hr-HR" sz="2000" dirty="0" err="1" smtClean="0"/>
              <a:t>outlook.com</a:t>
            </a:r>
            <a:endParaRPr lang="hr-HR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268760"/>
            <a:ext cx="8686801" cy="4191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r-HR" sz="4000" dirty="0" smtClean="0"/>
              <a:t>HVALA NA POZORNOSTI </a:t>
            </a:r>
            <a:endParaRPr lang="hr-H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2132856"/>
            <a:ext cx="5429250" cy="417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5110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00" y="-531440"/>
            <a:ext cx="6103792" cy="83864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0923" y="764704"/>
            <a:ext cx="5095680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PODACI O INVESTITORU</a:t>
            </a:r>
          </a:p>
          <a:p>
            <a:r>
              <a:rPr lang="hr-HR" sz="2400" dirty="0" smtClean="0"/>
              <a:t>vježbenička </a:t>
            </a:r>
            <a:r>
              <a:rPr lang="hr-HR" sz="2400" dirty="0"/>
              <a:t>tvrtka Pet Shop bavi se prodajom hrane, opreme i kućnih </a:t>
            </a:r>
            <a:r>
              <a:rPr lang="hr-HR" sz="2400" dirty="0" smtClean="0"/>
              <a:t>ljubimaca</a:t>
            </a:r>
            <a:endParaRPr lang="hr-HR" sz="2400" dirty="0"/>
          </a:p>
          <a:p>
            <a:endParaRPr lang="hr-H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0396" y="3501008"/>
            <a:ext cx="5286603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PODACI O PODUZETNIKU</a:t>
            </a:r>
          </a:p>
          <a:p>
            <a:r>
              <a:rPr lang="hr-HR" sz="2400" dirty="0"/>
              <a:t>Kristina Horvat, Ana Hodak i Nikolina Antolić su učenice </a:t>
            </a:r>
            <a:r>
              <a:rPr lang="hr-HR" sz="2400" dirty="0" smtClean="0"/>
              <a:t>koje se obrazuju za zanimanje ekonomist i čine vodstvo vježbeničke tvrtke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84135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5641">
            <a:off x="1031791" y="3240278"/>
            <a:ext cx="2015887" cy="151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6111">
            <a:off x="6622956" y="3320088"/>
            <a:ext cx="2864534" cy="286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87054"/>
            <a:ext cx="8686801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DJELATNOST I CILJEVI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24" y="1280577"/>
            <a:ext cx="8686801" cy="4191000"/>
          </a:xfrm>
        </p:spPr>
        <p:txBody>
          <a:bodyPr/>
          <a:lstStyle/>
          <a:p>
            <a:r>
              <a:rPr lang="hr-HR" sz="2400" dirty="0"/>
              <a:t>d</a:t>
            </a:r>
            <a:r>
              <a:rPr lang="hr-HR" sz="2400" dirty="0" smtClean="0"/>
              <a:t>jelatnost </a:t>
            </a:r>
            <a:r>
              <a:rPr lang="hr-HR" sz="2400" dirty="0"/>
              <a:t>vježbeničke tvrtke je prodaja hrane, opreme i kućnih </a:t>
            </a:r>
            <a:r>
              <a:rPr lang="hr-HR" sz="2400" dirty="0" smtClean="0"/>
              <a:t>ljubimaca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ugoročni </a:t>
            </a:r>
            <a:r>
              <a:rPr lang="hr-HR" sz="2400" dirty="0"/>
              <a:t>cilj je postati prepoznatljivo ime za </a:t>
            </a:r>
            <a:r>
              <a:rPr lang="hr-HR" sz="2400" dirty="0" smtClean="0"/>
              <a:t>prodaju hrane, opreme i kućnih ljubimaca</a:t>
            </a:r>
            <a:endParaRPr lang="hr-HR" sz="24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8448">
            <a:off x="9208052" y="3662320"/>
            <a:ext cx="2425452" cy="242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792" y="5457863"/>
            <a:ext cx="2917084" cy="1380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792" y="2937882"/>
            <a:ext cx="2450976" cy="245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31904">
            <a:off x="989583" y="4893322"/>
            <a:ext cx="2495832" cy="1659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3171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79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79" y="-97833"/>
            <a:ext cx="8686801" cy="1066800"/>
          </a:xfrm>
        </p:spPr>
        <p:txBody>
          <a:bodyPr/>
          <a:lstStyle/>
          <a:p>
            <a:r>
              <a:rPr lang="hr-HR" dirty="0" smtClean="0"/>
              <a:t>CIJENA I DISTRIBUCIJA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79" y="1066801"/>
            <a:ext cx="5399974" cy="4191000"/>
          </a:xfrm>
        </p:spPr>
        <p:txBody>
          <a:bodyPr/>
          <a:lstStyle/>
          <a:p>
            <a:r>
              <a:rPr lang="hr-HR" sz="2400" dirty="0" smtClean="0"/>
              <a:t>cijena </a:t>
            </a:r>
            <a:r>
              <a:rPr lang="hr-HR" sz="2400" dirty="0"/>
              <a:t>naših proizvoda je prihvatljiva i u skladu s kvalitetom, </a:t>
            </a:r>
            <a:r>
              <a:rPr lang="hr-HR" sz="2400" dirty="0" smtClean="0"/>
              <a:t>dizajnom </a:t>
            </a:r>
            <a:r>
              <a:rPr lang="hr-HR" sz="2400" dirty="0"/>
              <a:t>i ambalažom </a:t>
            </a:r>
            <a:endParaRPr lang="hr-HR" sz="2400" dirty="0" smtClean="0"/>
          </a:p>
          <a:p>
            <a:r>
              <a:rPr lang="hr-HR" sz="2400" dirty="0" smtClean="0"/>
              <a:t>proizvodi </a:t>
            </a:r>
            <a:r>
              <a:rPr lang="hr-HR" sz="2400" dirty="0"/>
              <a:t>se mogu kupiti </a:t>
            </a:r>
            <a:r>
              <a:rPr lang="hr-HR" sz="2400" dirty="0" smtClean="0"/>
              <a:t>u našoj prodavaonici ili putem interneta:  </a:t>
            </a:r>
            <a:r>
              <a:rPr lang="hr-HR" sz="2400" u="sng" dirty="0" smtClean="0">
                <a:hlinkClick r:id="rId3"/>
              </a:rPr>
              <a:t>www.petshop.com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8982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8686801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RADNICI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1844" y="1772816"/>
            <a:ext cx="9709720" cy="4607024"/>
          </a:xfrm>
        </p:spPr>
        <p:txBody>
          <a:bodyPr/>
          <a:lstStyle/>
          <a:p>
            <a:r>
              <a:rPr lang="hr-HR" sz="2400" dirty="0" smtClean="0"/>
              <a:t>Pet Shop </a:t>
            </a:r>
            <a:r>
              <a:rPr lang="hr-HR" sz="2400" dirty="0"/>
              <a:t>zapošljava </a:t>
            </a:r>
            <a:r>
              <a:rPr lang="hr-HR" sz="2400" dirty="0" smtClean="0"/>
              <a:t>osobe s </a:t>
            </a:r>
            <a:r>
              <a:rPr lang="hr-HR" sz="2400" dirty="0"/>
              <a:t>potrebnom stručnom </a:t>
            </a:r>
            <a:r>
              <a:rPr lang="hr-HR" sz="2400" dirty="0" smtClean="0"/>
              <a:t>spremom</a:t>
            </a:r>
            <a:r>
              <a:rPr lang="hr-HR" sz="2400" dirty="0"/>
              <a:t> </a:t>
            </a:r>
            <a:r>
              <a:rPr lang="hr-HR" sz="2400" dirty="0" smtClean="0"/>
              <a:t>i stručnim </a:t>
            </a:r>
            <a:r>
              <a:rPr lang="hr-HR" sz="2400" dirty="0"/>
              <a:t>kvalifikacije </a:t>
            </a:r>
            <a:r>
              <a:rPr lang="hr-HR" sz="2400" dirty="0" smtClean="0"/>
              <a:t>prema planu zapošljavanja</a:t>
            </a:r>
          </a:p>
          <a:p>
            <a:r>
              <a:rPr lang="hr-HR" sz="2400" dirty="0"/>
              <a:t>r</a:t>
            </a:r>
            <a:r>
              <a:rPr lang="hr-HR" sz="2400" dirty="0" smtClean="0"/>
              <a:t>adnici </a:t>
            </a:r>
            <a:r>
              <a:rPr lang="hr-HR" sz="2400" dirty="0"/>
              <a:t>su </a:t>
            </a:r>
            <a:r>
              <a:rPr lang="hr-HR" sz="2400" dirty="0" smtClean="0"/>
              <a:t>s </a:t>
            </a:r>
            <a:r>
              <a:rPr lang="hr-HR" sz="2400" dirty="0"/>
              <a:t>područja Osječko-baranjske </a:t>
            </a:r>
            <a:r>
              <a:rPr lang="hr-HR" sz="2400" dirty="0" smtClean="0"/>
              <a:t>županije </a:t>
            </a:r>
          </a:p>
          <a:p>
            <a:r>
              <a:rPr lang="hr-HR" sz="2400" dirty="0" smtClean="0"/>
              <a:t>pri </a:t>
            </a:r>
            <a:r>
              <a:rPr lang="hr-HR" sz="2400" dirty="0"/>
              <a:t>selekciji prijavljenih kandidata </a:t>
            </a:r>
            <a:r>
              <a:rPr lang="hr-HR" sz="2400" dirty="0" smtClean="0"/>
              <a:t>vodili smo intervju </a:t>
            </a:r>
            <a:r>
              <a:rPr lang="hr-HR" sz="2400" dirty="0"/>
              <a:t>na temelju </a:t>
            </a:r>
            <a:r>
              <a:rPr lang="hr-HR" sz="2400" dirty="0" smtClean="0"/>
              <a:t>unaprijed pripremljenih obrazaca </a:t>
            </a:r>
            <a:endParaRPr lang="hr-HR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26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2023" y="-99392"/>
            <a:ext cx="8686801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ZAŠTITA OKOLIŠA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61964" y="1068204"/>
            <a:ext cx="7333456" cy="4191000"/>
          </a:xfrm>
        </p:spPr>
        <p:txBody>
          <a:bodyPr/>
          <a:lstStyle/>
          <a:p>
            <a:r>
              <a:rPr lang="hr-HR" sz="2400" dirty="0" err="1" smtClean="0"/>
              <a:t>o</a:t>
            </a:r>
            <a:r>
              <a:rPr lang="en-US" sz="2400" dirty="0" err="1" smtClean="0"/>
              <a:t>tpad</a:t>
            </a:r>
            <a:r>
              <a:rPr lang="en-US" sz="2400" dirty="0" smtClean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nastaje</a:t>
            </a:r>
            <a:r>
              <a:rPr lang="en-US" sz="2400" dirty="0"/>
              <a:t> u </a:t>
            </a:r>
            <a:r>
              <a:rPr lang="en-US" sz="2400" dirty="0" err="1"/>
              <a:t>poslovanju</a:t>
            </a:r>
            <a:r>
              <a:rPr lang="en-US" sz="2400" dirty="0"/>
              <a:t> </a:t>
            </a:r>
            <a:r>
              <a:rPr lang="en-US" sz="2400" dirty="0" err="1"/>
              <a:t>pogodan</a:t>
            </a:r>
            <a:r>
              <a:rPr lang="en-US" sz="2400" dirty="0"/>
              <a:t> je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reciklažu</a:t>
            </a:r>
            <a:r>
              <a:rPr lang="en-US" sz="2400" dirty="0"/>
              <a:t>, </a:t>
            </a:r>
            <a:r>
              <a:rPr lang="hr-HR" sz="2400" dirty="0" smtClean="0"/>
              <a:t>pa ga </a:t>
            </a:r>
            <a:r>
              <a:rPr lang="en-US" sz="2400" dirty="0" err="1" smtClean="0"/>
              <a:t>odlažemo</a:t>
            </a:r>
            <a:r>
              <a:rPr lang="en-US" sz="2400" dirty="0" smtClean="0"/>
              <a:t> u </a:t>
            </a:r>
            <a:r>
              <a:rPr lang="en-US" sz="2400" dirty="0" err="1"/>
              <a:t>kontejnere</a:t>
            </a:r>
            <a:r>
              <a:rPr lang="en-US" sz="2400" dirty="0"/>
              <a:t> </a:t>
            </a:r>
            <a:r>
              <a:rPr lang="hr-HR" sz="2400" dirty="0" smtClean="0"/>
              <a:t>sa selektivnim otpadom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0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76672"/>
            <a:ext cx="8686801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SWOT ANALIZA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772816"/>
            <a:ext cx="8686801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cilj nam je iskoristiti </a:t>
            </a:r>
            <a:r>
              <a:rPr lang="hr-HR" sz="2400" dirty="0"/>
              <a:t>vlastite snage i tržišne </a:t>
            </a:r>
            <a:r>
              <a:rPr lang="hr-HR" sz="2400" dirty="0" smtClean="0"/>
              <a:t>prilike</a:t>
            </a:r>
            <a:endParaRPr lang="hr-HR" sz="2400" dirty="0"/>
          </a:p>
          <a:p>
            <a:r>
              <a:rPr lang="hr-HR" sz="2400" dirty="0" smtClean="0"/>
              <a:t>minimizirati slabosti </a:t>
            </a:r>
            <a:r>
              <a:rPr lang="hr-HR" sz="2400" dirty="0"/>
              <a:t>i pravodobno uočiti  potencijalne prijetnje poslovanja Pet </a:t>
            </a:r>
            <a:r>
              <a:rPr lang="hr-HR" sz="2400" dirty="0" smtClean="0"/>
              <a:t>Shopa </a:t>
            </a:r>
            <a:endParaRPr lang="hr-HR" sz="2400" dirty="0"/>
          </a:p>
          <a:p>
            <a:r>
              <a:rPr lang="hr-HR" sz="2400" dirty="0" smtClean="0"/>
              <a:t>odgovoriti </a:t>
            </a:r>
            <a:r>
              <a:rPr lang="hr-HR" sz="2400" dirty="0"/>
              <a:t>na </a:t>
            </a:r>
            <a:r>
              <a:rPr lang="hr-HR" sz="2400" dirty="0" smtClean="0"/>
              <a:t>slabosti koristeći </a:t>
            </a:r>
            <a:r>
              <a:rPr lang="hr-HR" sz="2400" dirty="0"/>
              <a:t>se znanjem i raspoloživom </a:t>
            </a:r>
            <a:r>
              <a:rPr lang="hr-HR" sz="2400" dirty="0" smtClean="0"/>
              <a:t>tehnologijom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4005064"/>
            <a:ext cx="6707088" cy="239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7453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83" y="-21056"/>
            <a:ext cx="12226708" cy="6879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29" y="-40629"/>
            <a:ext cx="2520280" cy="1066800"/>
          </a:xfrm>
        </p:spPr>
        <p:txBody>
          <a:bodyPr/>
          <a:lstStyle/>
          <a:p>
            <a:r>
              <a:rPr lang="hr-HR" dirty="0" smtClean="0"/>
              <a:t>VIZIJA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529" y="1322972"/>
            <a:ext cx="4320480" cy="491434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biti prepoznatljivi na tržištu Hrvatske u sljedećih pet godina u prodaji hrane, opreme i kućnih ljubimaca</a:t>
            </a:r>
          </a:p>
          <a:p>
            <a:pPr marL="4572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18051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6420" cy="6887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420" y="116632"/>
            <a:ext cx="4896544" cy="1066800"/>
          </a:xfrm>
        </p:spPr>
        <p:txBody>
          <a:bodyPr/>
          <a:lstStyle/>
          <a:p>
            <a:r>
              <a:rPr lang="hr-HR" dirty="0" smtClean="0"/>
              <a:t>MISIJA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389" y="1484784"/>
            <a:ext cx="5226266" cy="4191000"/>
          </a:xfrm>
        </p:spPr>
        <p:txBody>
          <a:bodyPr>
            <a:normAutofit/>
          </a:bodyPr>
          <a:lstStyle/>
          <a:p>
            <a:r>
              <a:rPr lang="hr-HR" sz="2400" dirty="0"/>
              <a:t>t</a:t>
            </a:r>
            <a:r>
              <a:rPr lang="hr-HR" sz="2400" dirty="0" smtClean="0"/>
              <a:t>rgovina </a:t>
            </a:r>
            <a:r>
              <a:rPr lang="hr-HR" sz="2400" dirty="0"/>
              <a:t>za kućne ljubimce </a:t>
            </a:r>
            <a:r>
              <a:rPr lang="hr-HR" sz="2400" dirty="0" smtClean="0"/>
              <a:t>Pet Shop </a:t>
            </a:r>
            <a:r>
              <a:rPr lang="hr-HR" sz="2400" dirty="0"/>
              <a:t>osnovana je 2016. godine s ciljem da vlasnicima kućnih ljubimaca kao i samim ljubimcima ponudimo potpuno rješenje svih njihovih potreba</a:t>
            </a:r>
          </a:p>
        </p:txBody>
      </p:sp>
    </p:spTree>
    <p:extLst>
      <p:ext uri="{BB962C8B-B14F-4D97-AF65-F5344CB8AC3E}">
        <p14:creationId xmlns:p14="http://schemas.microsoft.com/office/powerpoint/2010/main" xmlns="" val="33956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162</TotalTime>
  <Words>297</Words>
  <Application>Microsoft Office PowerPoint</Application>
  <PresentationFormat>Prilagođeno</PresentationFormat>
  <Paragraphs>49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Business Contrast 16x9</vt:lpstr>
      <vt:lpstr>PET SHOP d.o.o.</vt:lpstr>
      <vt:lpstr>Slajd 2</vt:lpstr>
      <vt:lpstr>DJELATNOST I CILJEVI </vt:lpstr>
      <vt:lpstr>CIJENA I DISTRIBUCIJA </vt:lpstr>
      <vt:lpstr>RADNICI</vt:lpstr>
      <vt:lpstr>ZAŠTITA OKOLIŠA</vt:lpstr>
      <vt:lpstr>SWOT ANALIZA</vt:lpstr>
      <vt:lpstr>VIZIJA </vt:lpstr>
      <vt:lpstr>MISIJA</vt:lpstr>
      <vt:lpstr>HRANA ZA PSE </vt:lpstr>
      <vt:lpstr>OPREMA ZA PSE</vt:lpstr>
      <vt:lpstr>HRANA ZA MAČKE</vt:lpstr>
      <vt:lpstr>HRANA I OPREMA </vt:lpstr>
      <vt:lpstr> 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SHOP d.o.o.</dc:title>
  <dc:creator>Nikolina Antolić</dc:creator>
  <cp:lastModifiedBy>e-dnevnik</cp:lastModifiedBy>
  <cp:revision>20</cp:revision>
  <dcterms:created xsi:type="dcterms:W3CDTF">2018-03-18T21:42:17Z</dcterms:created>
  <dcterms:modified xsi:type="dcterms:W3CDTF">2019-04-15T09:58:01Z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