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5" r:id="rId2"/>
    <p:sldId id="274" r:id="rId3"/>
    <p:sldId id="289" r:id="rId4"/>
    <p:sldId id="302" r:id="rId5"/>
    <p:sldId id="297" r:id="rId6"/>
    <p:sldId id="296" r:id="rId7"/>
    <p:sldId id="298" r:id="rId8"/>
    <p:sldId id="299" r:id="rId9"/>
    <p:sldId id="300" r:id="rId10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D5FFF-9F55-3837-2081-80545C230872}" v="8" dt="2025-05-28T11:36:34.687"/>
    <p1510:client id="{658FCA5E-2CEC-94EC-924C-DFAF5089F386}" v="35" dt="2025-05-27T15:04:22.151"/>
    <p1510:client id="{FC6B122B-EF8B-98B2-B727-975A418BE405}" v="257" dt="2025-05-27T12:25:36.178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79559" autoAdjust="0"/>
  </p:normalViewPr>
  <p:slideViewPr>
    <p:cSldViewPr>
      <p:cViewPr varScale="1">
        <p:scale>
          <a:sx n="82" d="100"/>
          <a:sy n="82" d="100"/>
        </p:scale>
        <p:origin x="720" y="72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95D47CD-84CC-4B12-A665-3370F6A49D1E}" type="datetime1">
              <a:rPr lang="hr-HR" smtClean="0"/>
              <a:t>28.5.2025.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BAE14B8-3CC9-472D-9BC5-A84D80684DE2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6D97A8DA-1943-4FBA-88BE-8B6E39E4D9C8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7FB667E1-E601-4AAF-B95C-B25720D70A60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FB667E1-E601-4AAF-B95C-B25720D70A60}" type="slidenum">
              <a:rPr lang="hr-HR" smtClean="0"/>
              <a:pPr algn="r" rtl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7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FB667E1-E601-4AAF-B95C-B25720D70A60}" type="slidenum">
              <a:rPr lang="hr-HR" smtClean="0"/>
              <a:pPr algn="r" rtl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09310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Možda će biti potrebno više od jednog slajda</a:t>
            </a:r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FB667E1-E601-4AAF-B95C-B25720D70A60}" type="slidenum">
              <a:rPr lang="hr-HR" smtClean="0"/>
              <a:pPr algn="r" rtl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6582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vitanje iznad travnatih brežuljak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Pravokutnik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 rtl="0">
              <a:buNone/>
              <a:defRPr sz="2800"/>
            </a:lvl2pPr>
            <a:lvl3pPr marL="914400" indent="0" algn="ctr" rtl="0">
              <a:buNone/>
              <a:defRPr sz="2400"/>
            </a:lvl3pPr>
            <a:lvl4pPr marL="1371600" indent="0" algn="ctr" rtl="0">
              <a:buNone/>
              <a:defRPr sz="2000"/>
            </a:lvl4pPr>
            <a:lvl5pPr marL="1828800" indent="0" algn="ctr" rtl="0">
              <a:buNone/>
              <a:defRPr sz="2000"/>
            </a:lvl5pPr>
            <a:lvl6pPr marL="2286000" indent="0" algn="ctr" rtl="0">
              <a:buNone/>
              <a:defRPr sz="2000"/>
            </a:lvl6pPr>
            <a:lvl7pPr marL="2743200" indent="0" algn="ctr" rtl="0">
              <a:buNone/>
              <a:defRPr sz="2000"/>
            </a:lvl7pPr>
            <a:lvl8pPr marL="3200400" indent="0" algn="ctr" rtl="0">
              <a:buNone/>
              <a:defRPr sz="2000"/>
            </a:lvl8pPr>
            <a:lvl9pPr marL="3657600" indent="0" algn="ctr" rtl="0">
              <a:buNone/>
              <a:defRPr sz="20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mjenski 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algn="l"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5AF5F991-8FBA-40D1-A8A9-F9A807269CD6}" type="datetime1">
              <a:rPr lang="hr-HR" smtClean="0"/>
              <a:pPr algn="r"/>
              <a:t>28.5.2025.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algn="l"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 rtl="0">
              <a:buNone/>
              <a:defRPr sz="3200">
                <a:solidFill>
                  <a:schemeClr val="tx2"/>
                </a:solidFill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F7C67C38-25C5-4A63-BF83-82EBE37C8B0D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89E122B8-5D18-47F9-8D32-7B36652C5624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55463550-C7DD-410B-B315-5C19BA97B9B5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 algn="l" rtl="0">
              <a:defRPr/>
            </a:lvl6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4A428D03-CB44-4CE0-A393-070F64D339C7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Pravokutnik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F33C5CFE-66AF-4219-A897-13D8DFCD2734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mjensko zaglavlje sekcij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9FB25D8E-C31A-497D-9E9A-532E3D353593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5D33F23A-35AB-40E8-AE11-C82A5738C604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A0ECE5F2-81AA-4605-B028-6FBA391056AF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 cap="none" baseline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600"/>
            </a:lvl2pPr>
            <a:lvl3pPr algn="l" rtl="0">
              <a:defRPr sz="140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200"/>
            </a:lvl6pPr>
            <a:lvl7pPr algn="l" rtl="0">
              <a:defRPr sz="1200"/>
            </a:lvl7pPr>
            <a:lvl8pPr algn="l" rtl="0">
              <a:defRPr sz="1200"/>
            </a:lvl8pPr>
            <a:lvl9pPr algn="l" rtl="0">
              <a:defRPr sz="12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 cap="none" baseline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600"/>
            </a:lvl2pPr>
            <a:lvl3pPr algn="l" rtl="0">
              <a:defRPr sz="140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200"/>
            </a:lvl6pPr>
            <a:lvl7pPr algn="l" rtl="0">
              <a:defRPr sz="1200"/>
            </a:lvl7pPr>
            <a:lvl8pPr algn="l" rtl="0">
              <a:defRPr sz="1200"/>
            </a:lvl8pPr>
            <a:lvl9pPr algn="l" rtl="0">
              <a:defRPr sz="12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DA9F15B-F5E4-4B1E-A75E-9CB20E77BB21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38BCDDE-C28D-497B-BC1B-DAA2CB7E1936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A05CE2FE-E8C4-4FE8-99D4-73387357CA4D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algn="l" rtl="0">
              <a:defRPr sz="3400" b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62AADF8E-89D8-47A4-AF7A-BD64AAB1EA38}" type="datetime1">
              <a:rPr lang="hr-HR" smtClean="0"/>
              <a:pPr/>
              <a:t>28.5.2025.</a:t>
            </a:fld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Pravokutnik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  <a:p>
            <a:pPr lvl="5" rtl="0"/>
            <a:r>
              <a:rPr lang="hr-HR" dirty="0"/>
              <a:t>Šesta</a:t>
            </a:r>
          </a:p>
          <a:p>
            <a:pPr lvl="6" rtl="0"/>
            <a:r>
              <a:rPr lang="hr-HR" dirty="0"/>
              <a:t>Sedma</a:t>
            </a:r>
          </a:p>
          <a:p>
            <a:pPr lvl="7" rtl="0"/>
            <a:r>
              <a:rPr lang="hr-HR" dirty="0"/>
              <a:t>Osma</a:t>
            </a:r>
          </a:p>
          <a:p>
            <a:pPr lvl="8" rtl="0"/>
            <a:r>
              <a:rPr lang="hr-HR" dirty="0"/>
              <a:t>Deveta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bg2"/>
                </a:solidFill>
              </a:defRPr>
            </a:lvl1pPr>
          </a:lstStyle>
          <a:p>
            <a:pPr algn="r"/>
            <a:fld id="{6F933211-C968-41F3-AEA6-2006FC353ABF}" type="datetime1">
              <a:rPr lang="hr-HR" smtClean="0"/>
              <a:pPr algn="r"/>
              <a:t>28.5.2025.</a:t>
            </a:fld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bg2"/>
                </a:solidFill>
              </a:defRPr>
            </a:lvl1pPr>
          </a:lstStyle>
          <a:p>
            <a:pPr algn="r"/>
            <a:fld id="{CA8D9AD5-F248-4919-864A-CFD76CC027D6}" type="slidenum">
              <a:rPr lang="hr-HR" smtClean="0"/>
              <a:pPr algn="r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44206" y="5013176"/>
            <a:ext cx="10524402" cy="1143000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Erasmus+  projekt  </a:t>
            </a:r>
            <a:r>
              <a:rPr lang="hr-HR" dirty="0" err="1"/>
              <a:t>Discover</a:t>
            </a:r>
            <a:r>
              <a:rPr lang="hr-HR" dirty="0"/>
              <a:t> &amp; </a:t>
            </a:r>
            <a:r>
              <a:rPr lang="hr-HR" dirty="0" err="1"/>
              <a:t>Learn</a:t>
            </a:r>
            <a:r>
              <a:rPr lang="hr-HR" dirty="0"/>
              <a:t>  </a:t>
            </a:r>
            <a:r>
              <a:rPr lang="hr-HR" dirty="0" err="1"/>
              <a:t>Abroad</a:t>
            </a:r>
            <a:br>
              <a:rPr lang="hr-HR" dirty="0"/>
            </a:br>
            <a:r>
              <a:rPr lang="hr-HR" dirty="0" err="1"/>
              <a:t>Tenerife</a:t>
            </a:r>
            <a:r>
              <a:rPr lang="hr-HR" dirty="0"/>
              <a:t>, Španjolska</a:t>
            </a: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1523998" y="6063208"/>
            <a:ext cx="9144002" cy="762000"/>
          </a:xfrm>
        </p:spPr>
        <p:txBody>
          <a:bodyPr rtlCol="0"/>
          <a:lstStyle/>
          <a:p>
            <a:pPr rtl="0"/>
            <a:endParaRPr lang="hr-HR" dirty="0"/>
          </a:p>
          <a:p>
            <a:pPr rtl="0"/>
            <a:r>
              <a:rPr lang="hr-HR" dirty="0"/>
              <a:t>Melita Todorović i Natalija </a:t>
            </a:r>
            <a:r>
              <a:rPr lang="hr-HR" dirty="0" err="1"/>
              <a:t>Rikanović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7C351E2-C46E-4962-9F60-62485192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31504" y="8325"/>
            <a:ext cx="9144000" cy="1620475"/>
          </a:xfrm>
        </p:spPr>
        <p:txBody>
          <a:bodyPr rtlCol="0">
            <a:normAutofit/>
          </a:bodyPr>
          <a:lstStyle/>
          <a:p>
            <a:pPr rtl="0"/>
            <a:r>
              <a:rPr lang="hr-HR" sz="3600" dirty="0">
                <a:latin typeface="Calibri" panose="020F0502020204030204" pitchFamily="34" charset="0"/>
                <a:cs typeface="Calibri" panose="020F0502020204030204" pitchFamily="34" charset="0"/>
              </a:rPr>
              <a:t>Drugi dio mobilnosti učenika – stručna praksa 12 učenika od 4. do 19. travnja 2025.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7B063F8-4C20-4475-81B4-8E5E2E0EF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912" y="2060848"/>
            <a:ext cx="6156176" cy="46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Projekt </a:t>
            </a:r>
            <a:r>
              <a:rPr lang="hr-HR" dirty="0" err="1"/>
              <a:t>Discover</a:t>
            </a:r>
            <a:r>
              <a:rPr lang="hr-HR" dirty="0"/>
              <a:t> &amp; </a:t>
            </a:r>
            <a:r>
              <a:rPr lang="hr-HR" dirty="0" err="1"/>
              <a:t>Learn</a:t>
            </a:r>
            <a:r>
              <a:rPr lang="hr-HR" dirty="0"/>
              <a:t> </a:t>
            </a:r>
            <a:r>
              <a:rPr lang="hr-HR" dirty="0" err="1"/>
              <a:t>Abroad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vrijednost projekta: 76.122 EUR</a:t>
            </a:r>
          </a:p>
          <a:p>
            <a:pPr rtl="0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druga planirana mobilnost učenika na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Tenerife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, Španjolska</a:t>
            </a:r>
          </a:p>
          <a:p>
            <a:pPr rtl="0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12 učenika: 2 učenika zanimanja ekonomist, 4 učenika zanimanja upravni referent, 6 učenika zanimanja hotelijersko-turistički tehničar</a:t>
            </a:r>
          </a:p>
          <a:p>
            <a:pPr rtl="0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nastavnici u pratnji: Natalija </a:t>
            </a:r>
            <a:r>
              <a:rPr lang="hr-H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Rikanović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, Melita Todorović</a:t>
            </a:r>
          </a:p>
        </p:txBody>
      </p:sp>
    </p:spTree>
    <p:extLst>
      <p:ext uri="{BB962C8B-B14F-4D97-AF65-F5344CB8AC3E}">
        <p14:creationId xmlns:p14="http://schemas.microsoft.com/office/powerpoint/2010/main" val="5766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3D8B-D77A-35D4-ACCF-05ACFCE191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 err="1"/>
              <a:t>Zadaci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praksi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iskustva</a:t>
            </a:r>
            <a:r>
              <a:rPr lang="en-US" dirty="0"/>
              <a:t> </a:t>
            </a:r>
            <a:r>
              <a:rPr lang="en-US" dirty="0" err="1"/>
              <a:t>učenika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1209F-CCA6-14A5-F224-80196E5EB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59693-6C4D-1430-2273-2F29CE4D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/>
          <a:p>
            <a:r>
              <a:rPr lang="en-US" dirty="0" err="1"/>
              <a:t>Radni</a:t>
            </a:r>
            <a:r>
              <a:rPr lang="en-US" dirty="0"/>
              <a:t> </a:t>
            </a:r>
            <a:r>
              <a:rPr lang="en-US" dirty="0" err="1"/>
              <a:t>zadatak</a:t>
            </a:r>
            <a:r>
              <a:rPr lang="en-US" dirty="0"/>
              <a:t>: </a:t>
            </a:r>
            <a:r>
              <a:rPr lang="en-US" dirty="0" err="1"/>
              <a:t>Promotivni</a:t>
            </a:r>
            <a:r>
              <a:rPr lang="en-US" dirty="0"/>
              <a:t> video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4A7095-F8D3-7669-968B-0B7E978E5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pic>
        <p:nvPicPr>
          <p:cNvPr id="3" name="Una 1">
            <a:hlinkClick r:id="" action="ppaction://media"/>
            <a:extLst>
              <a:ext uri="{FF2B5EF4-FFF2-40B4-BE49-F238E27FC236}">
                <a16:creationId xmlns:a16="http://schemas.microsoft.com/office/drawing/2014/main" id="{B2C2EB09-3913-40EC-6483-532A61747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9374" y="674757"/>
            <a:ext cx="5336208" cy="30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8E10-7AF1-CA34-28C3-4F3A151C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/>
          <a:p>
            <a:r>
              <a:rPr lang="en-US" dirty="0" err="1"/>
              <a:t>Radni</a:t>
            </a:r>
            <a:r>
              <a:rPr lang="en-US" dirty="0"/>
              <a:t> </a:t>
            </a:r>
            <a:r>
              <a:rPr lang="en-US" dirty="0" err="1"/>
              <a:t>zadatak</a:t>
            </a:r>
            <a:r>
              <a:rPr lang="en-US" dirty="0"/>
              <a:t>: </a:t>
            </a:r>
            <a:r>
              <a:rPr lang="en-US" dirty="0" err="1"/>
              <a:t>Učenička</a:t>
            </a:r>
            <a:r>
              <a:rPr lang="en-US" dirty="0"/>
              <a:t> </a:t>
            </a:r>
            <a:r>
              <a:rPr lang="en-US" dirty="0" err="1"/>
              <a:t>praksa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FA62AD-95EF-9FB6-04F7-B61DA3D1F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areer Bridge">
            <a:hlinkClick r:id="" action="ppaction://media"/>
            <a:extLst>
              <a:ext uri="{FF2B5EF4-FFF2-40B4-BE49-F238E27FC236}">
                <a16:creationId xmlns:a16="http://schemas.microsoft.com/office/drawing/2014/main" id="{F231EDA4-DDD2-3F70-0D2D-78E536339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8144" y="685800"/>
            <a:ext cx="3099815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7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213F-3EF8-B3C9-AC90-8A5E7486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/>
          <a:p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učeničke</a:t>
            </a:r>
            <a:r>
              <a:rPr lang="en-US" dirty="0"/>
              <a:t> </a:t>
            </a:r>
            <a:r>
              <a:rPr lang="en-US" dirty="0" err="1"/>
              <a:t>perspektive</a:t>
            </a:r>
            <a:r>
              <a:rPr lang="en-US" dirty="0"/>
              <a:t> - Vlog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38AB69B-C5AC-C3ED-7ACC-80813F5B0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1746708855654_original-02a107e8-48b5-49d1-80c9-6888f588daec">
            <a:hlinkClick r:id="" action="ppaction://media"/>
            <a:extLst>
              <a:ext uri="{FF2B5EF4-FFF2-40B4-BE49-F238E27FC236}">
                <a16:creationId xmlns:a16="http://schemas.microsoft.com/office/drawing/2014/main" id="{6D2E1EE4-D58F-9AEC-3531-6D7F438B1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9776" y="685800"/>
            <a:ext cx="4416551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8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B3FE-4A61-1A3C-A681-90A2522C3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/>
          <a:p>
            <a:r>
              <a:rPr lang="en-US" dirty="0" err="1"/>
              <a:t>Oglasna</a:t>
            </a:r>
            <a:r>
              <a:rPr lang="en-US" dirty="0"/>
              <a:t> </a:t>
            </a:r>
            <a:r>
              <a:rPr lang="en-US" dirty="0" err="1"/>
              <a:t>ploča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B2DC89-F837-442E-A7CD-EAA26EF1B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A yellow board with pictures and a qr code&#10;&#10;AI-generated content may be incorrect.">
            <a:extLst>
              <a:ext uri="{FF2B5EF4-FFF2-40B4-BE49-F238E27FC236}">
                <a16:creationId xmlns:a16="http://schemas.microsoft.com/office/drawing/2014/main" id="{EC0CC89F-19B7-EDFE-DC9B-8BD47DA7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7782" y="685800"/>
            <a:ext cx="432054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3505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6EDB-80FA-DDE1-423F-A947DCCE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Hvala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pozornosti</a:t>
            </a:r>
            <a:r>
              <a:rPr lang="en-US" dirty="0"/>
              <a:t>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766FB-D68F-6E79-1C24-875595E6F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US"/>
              <a:t>Melita Todorović i Natalija </a:t>
            </a:r>
            <a:r>
              <a:rPr lang="en-US" dirty="0" err="1"/>
              <a:t>Rikanović</a:t>
            </a:r>
          </a:p>
        </p:txBody>
      </p:sp>
    </p:spTree>
    <p:extLst>
      <p:ext uri="{BB962C8B-B14F-4D97-AF65-F5344CB8AC3E}">
        <p14:creationId xmlns:p14="http://schemas.microsoft.com/office/powerpoint/2010/main" val="21740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vi povezani dizajn 16 x 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071_TF03417271_TF03417271" id="{FD842FBF-C530-48D0-AC41-6979A042E92E}" vid="{5128717F-C122-43F3-BA57-16AD563564D8}"/>
    </a:ext>
  </a:extLst>
</a:theme>
</file>

<file path=ppt/theme/theme2.xml><?xml version="1.0" encoding="utf-8"?>
<a:theme xmlns:a="http://schemas.openxmlformats.org/drawingml/2006/main" name="Tema sustava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Poslovna prezentacija plana projekta (za široki zaslon)</Template>
  <TotalTime>57</TotalTime>
  <Words>127</Words>
  <Application>Microsoft Office PowerPoint</Application>
  <PresentationFormat>Široki zaslon</PresentationFormat>
  <Paragraphs>20</Paragraphs>
  <Slides>9</Slides>
  <Notes>3</Notes>
  <HiddenSlides>0</HiddenSlides>
  <MMClips>3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Arial</vt:lpstr>
      <vt:lpstr>Calibri</vt:lpstr>
      <vt:lpstr>Corbel</vt:lpstr>
      <vt:lpstr>Euphemia</vt:lpstr>
      <vt:lpstr>Wingdings</vt:lpstr>
      <vt:lpstr>Plavi povezani dizajn 16 x 9</vt:lpstr>
      <vt:lpstr>Erasmus+  projekt  Discover &amp; Learn  Abroad Tenerife, Španjolska</vt:lpstr>
      <vt:lpstr>Drugi dio mobilnosti učenika – stručna praksa 12 učenika od 4. do 19. travnja 2025.</vt:lpstr>
      <vt:lpstr>Projekt Discover &amp; Learn Abroad</vt:lpstr>
      <vt:lpstr>  Zadaci na praksi i iskustva učenika </vt:lpstr>
      <vt:lpstr>Radni zadatak: Promotivni video</vt:lpstr>
      <vt:lpstr>Radni zadatak: Učenička praksa</vt:lpstr>
      <vt:lpstr>Iz učeničke perspektive - Vlog </vt:lpstr>
      <vt:lpstr>Oglasna ploča</vt:lpstr>
      <vt:lpstr>  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projekt mobilnosti Tenerife, Španjolska</dc:title>
  <dc:creator>Melita Todorović</dc:creator>
  <cp:lastModifiedBy>Natalija Rikanović</cp:lastModifiedBy>
  <cp:revision>98</cp:revision>
  <dcterms:created xsi:type="dcterms:W3CDTF">2025-05-27T08:01:04Z</dcterms:created>
  <dcterms:modified xsi:type="dcterms:W3CDTF">2025-05-28T11:38:36Z</dcterms:modified>
</cp:coreProperties>
</file>